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Cinzel" charset="1" panose="00000500000000000000"/>
      <p:regular r:id="rId7"/>
    </p:embeddedFont>
    <p:embeddedFont>
      <p:font typeface="Noto Serif Italics" charset="1" panose="02020600060500090200"/>
      <p:regular r:id="rId8"/>
    </p:embeddedFont>
    <p:embeddedFont>
      <p:font typeface="Beautifully Delicious Script" charset="1" panose="000005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E5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706892" y="18941232"/>
            <a:ext cx="34674583" cy="34940969"/>
          </a:xfrm>
          <a:custGeom>
            <a:avLst/>
            <a:gdLst/>
            <a:ahLst/>
            <a:cxnLst/>
            <a:rect r="r" b="b" t="t" l="l"/>
            <a:pathLst>
              <a:path h="34940969" w="34674583">
                <a:moveTo>
                  <a:pt x="0" y="0"/>
                </a:moveTo>
                <a:lnTo>
                  <a:pt x="34674584" y="0"/>
                </a:lnTo>
                <a:lnTo>
                  <a:pt x="34674584" y="34940969"/>
                </a:lnTo>
                <a:lnTo>
                  <a:pt x="0" y="349409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-2706892" y="-14984014"/>
            <a:ext cx="34674583" cy="34940969"/>
          </a:xfrm>
          <a:custGeom>
            <a:avLst/>
            <a:gdLst/>
            <a:ahLst/>
            <a:cxnLst/>
            <a:rect r="r" b="b" t="t" l="l"/>
            <a:pathLst>
              <a:path h="34940969" w="34674583">
                <a:moveTo>
                  <a:pt x="34674584" y="0"/>
                </a:moveTo>
                <a:lnTo>
                  <a:pt x="0" y="0"/>
                </a:lnTo>
                <a:lnTo>
                  <a:pt x="0" y="34940969"/>
                </a:lnTo>
                <a:lnTo>
                  <a:pt x="34674584" y="34940969"/>
                </a:lnTo>
                <a:lnTo>
                  <a:pt x="34674584" y="0"/>
                </a:lnTo>
                <a:close/>
              </a:path>
            </a:pathLst>
          </a:custGeom>
          <a:blipFill>
            <a:blip r:embed="rId2">
              <a:alphaModFix amt="5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-5400000">
            <a:off x="-2870580" y="10355615"/>
            <a:ext cx="35844917" cy="21330434"/>
            <a:chOff x="0" y="0"/>
            <a:chExt cx="682938" cy="4064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82938" cy="406400"/>
            </a:xfrm>
            <a:custGeom>
              <a:avLst/>
              <a:gdLst/>
              <a:ahLst/>
              <a:cxnLst/>
              <a:rect r="r" b="b" t="t" l="l"/>
              <a:pathLst>
                <a:path h="406400" w="682938">
                  <a:moveTo>
                    <a:pt x="479738" y="0"/>
                  </a:moveTo>
                  <a:cubicBezTo>
                    <a:pt x="591963" y="0"/>
                    <a:pt x="682938" y="90976"/>
                    <a:pt x="682938" y="203200"/>
                  </a:cubicBezTo>
                  <a:cubicBezTo>
                    <a:pt x="682938" y="315424"/>
                    <a:pt x="591963" y="406400"/>
                    <a:pt x="479738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DFAF6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114300"/>
              <a:ext cx="682938" cy="520700"/>
            </a:xfrm>
            <a:prstGeom prst="rect">
              <a:avLst/>
            </a:prstGeom>
          </p:spPr>
          <p:txBody>
            <a:bodyPr anchor="ctr" rtlCol="false" tIns="325120" lIns="325120" bIns="325120" rIns="325120"/>
            <a:lstStyle/>
            <a:p>
              <a:pPr algn="ctr">
                <a:lnSpc>
                  <a:spcPts val="8064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2772897" y="31829498"/>
            <a:ext cx="1269748" cy="1269748"/>
          </a:xfrm>
          <a:custGeom>
            <a:avLst/>
            <a:gdLst/>
            <a:ahLst/>
            <a:cxnLst/>
            <a:rect r="r" b="b" t="t" l="l"/>
            <a:pathLst>
              <a:path h="1269748" w="1269748">
                <a:moveTo>
                  <a:pt x="0" y="0"/>
                </a:moveTo>
                <a:lnTo>
                  <a:pt x="1269748" y="0"/>
                </a:lnTo>
                <a:lnTo>
                  <a:pt x="1269748" y="1269749"/>
                </a:lnTo>
                <a:lnTo>
                  <a:pt x="0" y="12697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8690399">
            <a:off x="10439211" y="-7485377"/>
            <a:ext cx="24333917" cy="22630542"/>
          </a:xfrm>
          <a:custGeom>
            <a:avLst/>
            <a:gdLst/>
            <a:ahLst/>
            <a:cxnLst/>
            <a:rect r="r" b="b" t="t" l="l"/>
            <a:pathLst>
              <a:path h="22630542" w="24333917">
                <a:moveTo>
                  <a:pt x="0" y="0"/>
                </a:moveTo>
                <a:lnTo>
                  <a:pt x="24333916" y="0"/>
                </a:lnTo>
                <a:lnTo>
                  <a:pt x="24333916" y="22630542"/>
                </a:lnTo>
                <a:lnTo>
                  <a:pt x="0" y="2263054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true" rot="-10406167">
            <a:off x="-6898828" y="29202895"/>
            <a:ext cx="20947087" cy="19480791"/>
          </a:xfrm>
          <a:custGeom>
            <a:avLst/>
            <a:gdLst/>
            <a:ahLst/>
            <a:cxnLst/>
            <a:rect r="r" b="b" t="t" l="l"/>
            <a:pathLst>
              <a:path h="19480791" w="20947087">
                <a:moveTo>
                  <a:pt x="0" y="19480791"/>
                </a:moveTo>
                <a:lnTo>
                  <a:pt x="20947086" y="19480791"/>
                </a:lnTo>
                <a:lnTo>
                  <a:pt x="20947086" y="0"/>
                </a:lnTo>
                <a:lnTo>
                  <a:pt x="0" y="0"/>
                </a:lnTo>
                <a:lnTo>
                  <a:pt x="0" y="19480791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3244482">
            <a:off x="21889120" y="30425805"/>
            <a:ext cx="6036595" cy="5780040"/>
          </a:xfrm>
          <a:custGeom>
            <a:avLst/>
            <a:gdLst/>
            <a:ahLst/>
            <a:cxnLst/>
            <a:rect r="r" b="b" t="t" l="l"/>
            <a:pathLst>
              <a:path h="5780040" w="6036595">
                <a:moveTo>
                  <a:pt x="0" y="0"/>
                </a:moveTo>
                <a:lnTo>
                  <a:pt x="6036596" y="0"/>
                </a:lnTo>
                <a:lnTo>
                  <a:pt x="6036596" y="5780040"/>
                </a:lnTo>
                <a:lnTo>
                  <a:pt x="0" y="578004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-1577201">
            <a:off x="4986577" y="8953438"/>
            <a:ext cx="6036595" cy="5780040"/>
          </a:xfrm>
          <a:custGeom>
            <a:avLst/>
            <a:gdLst/>
            <a:ahLst/>
            <a:cxnLst/>
            <a:rect r="r" b="b" t="t" l="l"/>
            <a:pathLst>
              <a:path h="5780040" w="6036595">
                <a:moveTo>
                  <a:pt x="6036595" y="0"/>
                </a:moveTo>
                <a:lnTo>
                  <a:pt x="0" y="0"/>
                </a:lnTo>
                <a:lnTo>
                  <a:pt x="0" y="5780040"/>
                </a:lnTo>
                <a:lnTo>
                  <a:pt x="6036595" y="5780040"/>
                </a:lnTo>
                <a:lnTo>
                  <a:pt x="6036595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6587179" y="13756466"/>
            <a:ext cx="17899926" cy="69929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535"/>
              </a:lnSpc>
            </a:pPr>
            <a:r>
              <a:rPr lang="en-US" sz="24806" spc="2480">
                <a:solidFill>
                  <a:srgbClr val="696A42"/>
                </a:solidFill>
                <a:latin typeface="Cinzel"/>
                <a:ea typeface="Cinzel"/>
                <a:cs typeface="Cinzel"/>
                <a:sym typeface="Cinzel"/>
              </a:rPr>
              <a:t>BRIDAL SHOWER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326805" y="21248545"/>
            <a:ext cx="7495397" cy="15288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544"/>
              </a:lnSpc>
            </a:pPr>
            <a:r>
              <a:rPr lang="en-US" sz="8960" i="true">
                <a:solidFill>
                  <a:srgbClr val="000000"/>
                </a:solidFill>
                <a:latin typeface="Noto Serif Italics"/>
                <a:ea typeface="Noto Serif Italics"/>
                <a:cs typeface="Noto Serif Italics"/>
                <a:sym typeface="Noto Serif Italics"/>
              </a:rPr>
              <a:t>honoring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089317" y="28417128"/>
            <a:ext cx="13970372" cy="2525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27"/>
              </a:lnSpc>
            </a:pPr>
            <a:r>
              <a:rPr lang="en-US" sz="17682" spc="1768">
                <a:solidFill>
                  <a:srgbClr val="000000"/>
                </a:solidFill>
                <a:latin typeface="Cinzel"/>
                <a:ea typeface="Cinzel"/>
                <a:cs typeface="Cinzel"/>
                <a:sym typeface="Cinzel"/>
              </a:rPr>
              <a:t>12.12.2026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4630400" y="31708170"/>
            <a:ext cx="3670987" cy="16076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744"/>
              </a:lnSpc>
            </a:pPr>
            <a:r>
              <a:rPr lang="en-US" sz="11481" spc="1148">
                <a:solidFill>
                  <a:srgbClr val="000000"/>
                </a:solidFill>
                <a:latin typeface="Cinzel"/>
                <a:ea typeface="Cinzel"/>
                <a:cs typeface="Cinzel"/>
                <a:sym typeface="Cinzel"/>
              </a:rPr>
              <a:t>7PM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241589" y="22829522"/>
            <a:ext cx="19665829" cy="54447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435"/>
              </a:lnSpc>
            </a:pPr>
            <a:r>
              <a:rPr lang="en-US" sz="38230">
                <a:solidFill>
                  <a:srgbClr val="696A42"/>
                </a:solidFill>
                <a:latin typeface="Beautifully Delicious Script"/>
                <a:ea typeface="Beautifully Delicious Script"/>
                <a:cs typeface="Beautifully Delicious Script"/>
                <a:sym typeface="Beautifully Delicious Script"/>
              </a:rPr>
              <a:t>Miss Chidi Eze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DAGyve_tJ00</dc:identifier>
  <dcterms:modified xsi:type="dcterms:W3CDTF">2011-08-01T06:04:30Z</dcterms:modified>
  <cp:revision>1</cp:revision>
  <dc:title>Beige Pink Floral Pattern Bridal Shower Invitation (32 x 48 in)</dc:title>
</cp:coreProperties>
</file>